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>
        <p:scale>
          <a:sx n="90" d="100"/>
          <a:sy n="90" d="100"/>
        </p:scale>
        <p:origin x="2802" y="-228"/>
      </p:cViewPr>
      <p:guideLst>
        <p:guide pos="232"/>
        <p:guide orient="horz" pos="1129"/>
        <p:guide orient="horz" pos="2095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" fmla="*/ 552289 w 4832012"/>
              <a:gd name="connsiteY0" fmla="*/ 7952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552289 w 4832012"/>
              <a:gd name="connsiteY8" fmla="*/ 7952 h 231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Прямоугольник 2"/>
          <p:cNvSpPr>
            <a:spLocks/>
          </p:cNvSpPr>
          <p:nvPr/>
        </p:nvSpPr>
        <p:spPr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7393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532040" y="1850575"/>
            <a:ext cx="1503586" cy="1499096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7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0" cy="1261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</a:pP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335</TotalTime>
  <Words>46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user</cp:lastModifiedBy>
  <cp:revision>31</cp:revision>
  <cp:lastPrinted>2023-08-02T12:13:29Z</cp:lastPrinted>
  <dcterms:created xsi:type="dcterms:W3CDTF">2023-08-02T11:27:24Z</dcterms:created>
  <dcterms:modified xsi:type="dcterms:W3CDTF">2026-04-29T15:18:52Z</dcterms:modified>
</cp:coreProperties>
</file>